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6F93-0551-44FF-AA1C-9C492F8F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77C4C-4EFB-4AF3-A713-C68B24F49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71602-F73F-4C35-822A-1CE13532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ED4EC-00C6-4874-BDBE-E7223A20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4CBD2-6D11-46B8-8181-E058580F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7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3FD6-4643-4C23-99CB-813771F2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3CE75-495F-4310-B949-65F8F4A47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C0E9F-5AA9-42B1-A8AB-225C3AE1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A00AB-25BC-4531-AAE4-C7C774F1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060CD-F05C-40DC-A05E-07DC398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2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474ADA-96E4-4371-89C5-7B98030D6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7E496-8C7B-40FE-8E2B-C4B199B40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6983A-ECBD-4C8F-BBEC-F29F79D1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C2C42-2860-4022-A921-EA020888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A6F9C-49E7-4452-8A98-BA422755C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31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614A-781F-4C07-B1F3-6F94FAB9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AFA68-D8A7-4936-B6DC-7E2D88AAD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51896-7A4D-42C5-B998-364E07A0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91468-49E3-410D-BBF9-3B3CDF39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01B60-2E88-4319-AB40-D49900E6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A732-D4A1-4CB3-B27C-5C5A47B9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6F9E8-A7CD-42F7-B892-FB544A341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1F8C9-C2B6-4461-9897-90DB3DE6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C01AF-5EE6-4737-9333-D97E7F7C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C4E32-8932-4100-BD8B-6ED4AA0F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3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7F86-E382-4C8B-9EB5-23CCA8F2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8CBC1-A2C3-4038-8CE2-0B3FF64E4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5D011-14BC-4C73-88D6-CC6D328D9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DE016-7E85-4EE3-A404-734A7827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64F3A-B6F2-4E77-9D9C-FE22AB68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B452A-EBAB-4B8E-9D48-B3E9E52D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30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5333-BC36-4BEE-8098-C5F28EEC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A6944-0299-43C7-B480-68D4FA043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002D8-424F-438C-91D1-D04174308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7D4DB-0009-4B91-88BF-00EB3D991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4C9969-E1D1-41B2-BA28-4911ADCC6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15533-0789-4587-9B01-B96D47AD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543DE-6A67-4432-913D-F97870FE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FBBBE-04A3-490C-8548-810F6BB9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6A4A-80A4-4F62-904C-85F4B20F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D47DC-F72A-43BF-A27A-57004668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3C176-FDE8-4E2E-9C03-25E7E1A5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B6B62-137B-475E-9724-7BBC96E2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9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17B21-ACB1-4F0E-89EA-5928342F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85D06-F50A-454F-A78C-5064724E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B3D28-A65E-4355-9477-4BA19E22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F3F6-91CD-4D34-A0D6-64C96109D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5A487-092C-4C8D-A1BB-144A1CF46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B62C4-298D-49F1-B607-661F5AF6F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CFE72-40E4-43A3-A8B3-D013F4C0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B8220-166F-4159-8AEA-F189B0A25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A7135-08B6-4199-8B02-8193AF758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2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37775-9049-49D2-8F8D-B1D63A8F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3A5E8-A86B-46D5-9B8E-C2943AC99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F6419-69B7-4FFF-823E-857CE44BD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30A5F-F888-4826-9D42-106B8E58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506F9-8A60-473E-81D2-42327F50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68B85-E47B-4138-BC3C-437AB84A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36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F20404-1396-4060-9C0C-777F74B7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EEF55-B685-4581-8488-49480DF19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F556-955D-4BA6-A9A3-6BA06FB14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11D4-DB34-4AED-9501-C0E0B5395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AE4F8-35A6-470D-BAA1-B8EDF4321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3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10689B-212C-48E6-98F7-A47FB2E2AE50}"/>
              </a:ext>
            </a:extLst>
          </p:cNvPr>
          <p:cNvSpPr txBox="1"/>
          <p:nvPr/>
        </p:nvSpPr>
        <p:spPr>
          <a:xfrm>
            <a:off x="463826" y="940906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red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7DAF2E-9BFF-4B12-A8C5-27D41247F4F9}"/>
              </a:ext>
            </a:extLst>
          </p:cNvPr>
          <p:cNvSpPr txBox="1"/>
          <p:nvPr/>
        </p:nvSpPr>
        <p:spPr>
          <a:xfrm>
            <a:off x="463826" y="2865184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rip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ACAEA6-9B1D-4A4B-9632-546901250879}"/>
              </a:ext>
            </a:extLst>
          </p:cNvPr>
          <p:cNvSpPr txBox="1"/>
          <p:nvPr/>
        </p:nvSpPr>
        <p:spPr>
          <a:xfrm>
            <a:off x="4518991" y="947428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run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423981-CE97-4A75-AC46-189EE7633C2C}"/>
              </a:ext>
            </a:extLst>
          </p:cNvPr>
          <p:cNvSpPr txBox="1"/>
          <p:nvPr/>
        </p:nvSpPr>
        <p:spPr>
          <a:xfrm>
            <a:off x="4535555" y="2881151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jet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8043F4-5D9F-4D16-BF6B-F15C390E0122}"/>
              </a:ext>
            </a:extLst>
          </p:cNvPr>
          <p:cNvSpPr txBox="1"/>
          <p:nvPr/>
        </p:nvSpPr>
        <p:spPr>
          <a:xfrm>
            <a:off x="483704" y="4853607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jog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63E7E6-B918-4D5D-B129-E6B82EC15937}"/>
              </a:ext>
            </a:extLst>
          </p:cNvPr>
          <p:cNvSpPr txBox="1"/>
          <p:nvPr/>
        </p:nvSpPr>
        <p:spPr>
          <a:xfrm>
            <a:off x="344555" y="199489"/>
            <a:ext cx="11667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Cut the ‘Green words’ out and encourage your child to point to the letters and say the sounds and then run their finger under the whole word and say it </a:t>
            </a:r>
            <a:r>
              <a:rPr lang="en-GB" dirty="0" err="1"/>
              <a:t>eg.</a:t>
            </a:r>
            <a:r>
              <a:rPr lang="en-GB" dirty="0"/>
              <a:t> </a:t>
            </a:r>
            <a:r>
              <a:rPr lang="en-GB" b="1" i="1" dirty="0"/>
              <a:t>m-a-t  mat .  </a:t>
            </a:r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F53DB19-71F9-4582-A489-6CE89380D7DE}"/>
              </a:ext>
            </a:extLst>
          </p:cNvPr>
          <p:cNvSpPr/>
          <p:nvPr/>
        </p:nvSpPr>
        <p:spPr>
          <a:xfrm>
            <a:off x="1494180" y="4177745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B955A3-4392-4FE4-8AD9-99C59D00E104}"/>
              </a:ext>
            </a:extLst>
          </p:cNvPr>
          <p:cNvSpPr/>
          <p:nvPr/>
        </p:nvSpPr>
        <p:spPr>
          <a:xfrm>
            <a:off x="2206486" y="420756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B357340-9FB8-43A9-8F8D-BD351A7FD393}"/>
              </a:ext>
            </a:extLst>
          </p:cNvPr>
          <p:cNvSpPr/>
          <p:nvPr/>
        </p:nvSpPr>
        <p:spPr>
          <a:xfrm>
            <a:off x="5811078" y="420756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4DD3E27-442C-4ACC-A0B9-71685CF50287}"/>
              </a:ext>
            </a:extLst>
          </p:cNvPr>
          <p:cNvSpPr/>
          <p:nvPr/>
        </p:nvSpPr>
        <p:spPr>
          <a:xfrm>
            <a:off x="6433928" y="420756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C0762CD-2913-4238-903F-DF099D97B368}"/>
              </a:ext>
            </a:extLst>
          </p:cNvPr>
          <p:cNvSpPr/>
          <p:nvPr/>
        </p:nvSpPr>
        <p:spPr>
          <a:xfrm>
            <a:off x="7169422" y="420756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B527A33-689F-47C4-A221-AB9F384B346E}"/>
              </a:ext>
            </a:extLst>
          </p:cNvPr>
          <p:cNvSpPr/>
          <p:nvPr/>
        </p:nvSpPr>
        <p:spPr>
          <a:xfrm>
            <a:off x="1696278" y="620864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D201DEA-F930-4D87-84B3-42BB65768AF7}"/>
              </a:ext>
            </a:extLst>
          </p:cNvPr>
          <p:cNvSpPr/>
          <p:nvPr/>
        </p:nvSpPr>
        <p:spPr>
          <a:xfrm>
            <a:off x="2186608" y="6215270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985D7B4-0B88-40FE-AF99-2089D25987D9}"/>
              </a:ext>
            </a:extLst>
          </p:cNvPr>
          <p:cNvSpPr/>
          <p:nvPr/>
        </p:nvSpPr>
        <p:spPr>
          <a:xfrm>
            <a:off x="2676938" y="6215270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8A3156-7100-40F3-853B-25A9E5E3F1C4}"/>
              </a:ext>
            </a:extLst>
          </p:cNvPr>
          <p:cNvSpPr txBox="1"/>
          <p:nvPr/>
        </p:nvSpPr>
        <p:spPr>
          <a:xfrm>
            <a:off x="4552124" y="4853607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jam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3786B4-252E-4737-AFC4-9DF875FF4523}"/>
              </a:ext>
            </a:extLst>
          </p:cNvPr>
          <p:cNvSpPr txBox="1"/>
          <p:nvPr/>
        </p:nvSpPr>
        <p:spPr>
          <a:xfrm>
            <a:off x="8355493" y="940906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rat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2370A3-DE23-4604-8A8D-BDCD5FC09C2B}"/>
              </a:ext>
            </a:extLst>
          </p:cNvPr>
          <p:cNvSpPr txBox="1"/>
          <p:nvPr/>
        </p:nvSpPr>
        <p:spPr>
          <a:xfrm>
            <a:off x="8355493" y="2881151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job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16B35B8-3918-4A47-9DCA-A877BAFBF3FA}"/>
              </a:ext>
            </a:extLst>
          </p:cNvPr>
          <p:cNvSpPr/>
          <p:nvPr/>
        </p:nvSpPr>
        <p:spPr>
          <a:xfrm>
            <a:off x="9392471" y="2225960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269114A-077D-42AD-BB97-8CC3C5733C9B}"/>
              </a:ext>
            </a:extLst>
          </p:cNvPr>
          <p:cNvSpPr/>
          <p:nvPr/>
        </p:nvSpPr>
        <p:spPr>
          <a:xfrm>
            <a:off x="10078275" y="2265508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A3A63AB-3D14-4211-9989-A8CD5752FCAF}"/>
              </a:ext>
            </a:extLst>
          </p:cNvPr>
          <p:cNvSpPr/>
          <p:nvPr/>
        </p:nvSpPr>
        <p:spPr>
          <a:xfrm>
            <a:off x="10803824" y="2311682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C0F9024-F408-44D9-8135-B396EE55C687}"/>
              </a:ext>
            </a:extLst>
          </p:cNvPr>
          <p:cNvSpPr/>
          <p:nvPr/>
        </p:nvSpPr>
        <p:spPr>
          <a:xfrm>
            <a:off x="2875719" y="4237379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B094867-167A-4740-B8C0-9A68EAEB23E0}"/>
              </a:ext>
            </a:extLst>
          </p:cNvPr>
          <p:cNvSpPr/>
          <p:nvPr/>
        </p:nvSpPr>
        <p:spPr>
          <a:xfrm>
            <a:off x="9524993" y="4207559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E46F6A8-E9F7-44B0-813F-02568F375113}"/>
              </a:ext>
            </a:extLst>
          </p:cNvPr>
          <p:cNvSpPr/>
          <p:nvPr/>
        </p:nvSpPr>
        <p:spPr>
          <a:xfrm>
            <a:off x="10090603" y="4207563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A6EDEAA-87FE-43FD-A268-EC42D02F6D48}"/>
              </a:ext>
            </a:extLst>
          </p:cNvPr>
          <p:cNvSpPr/>
          <p:nvPr/>
        </p:nvSpPr>
        <p:spPr>
          <a:xfrm>
            <a:off x="10565298" y="4177745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3BEDFD-23A6-453F-A123-CB5944202CCA}"/>
              </a:ext>
            </a:extLst>
          </p:cNvPr>
          <p:cNvSpPr/>
          <p:nvPr/>
        </p:nvSpPr>
        <p:spPr>
          <a:xfrm>
            <a:off x="5811078" y="6240713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66F3E1D-8DD8-4B45-B1A2-A57D1FC026D1}"/>
              </a:ext>
            </a:extLst>
          </p:cNvPr>
          <p:cNvSpPr/>
          <p:nvPr/>
        </p:nvSpPr>
        <p:spPr>
          <a:xfrm>
            <a:off x="6274906" y="6240712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99D08E9-4C76-403F-9D6B-A25F39393F82}"/>
              </a:ext>
            </a:extLst>
          </p:cNvPr>
          <p:cNvSpPr/>
          <p:nvPr/>
        </p:nvSpPr>
        <p:spPr>
          <a:xfrm>
            <a:off x="6824869" y="6240711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6FE5AD72-100F-41ED-BBD9-BE1CAD2B16B3}"/>
              </a:ext>
            </a:extLst>
          </p:cNvPr>
          <p:cNvSpPr/>
          <p:nvPr/>
        </p:nvSpPr>
        <p:spPr>
          <a:xfrm>
            <a:off x="1351722" y="2345229"/>
            <a:ext cx="142458" cy="16274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F7A0980C-56FA-4C00-89DD-1E01C147DB54}"/>
              </a:ext>
            </a:extLst>
          </p:cNvPr>
          <p:cNvSpPr/>
          <p:nvPr/>
        </p:nvSpPr>
        <p:spPr>
          <a:xfrm>
            <a:off x="2110404" y="2345229"/>
            <a:ext cx="142458" cy="16274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AC8671F6-1C87-4732-8210-2E416685029B}"/>
              </a:ext>
            </a:extLst>
          </p:cNvPr>
          <p:cNvSpPr/>
          <p:nvPr/>
        </p:nvSpPr>
        <p:spPr>
          <a:xfrm>
            <a:off x="2875719" y="2345229"/>
            <a:ext cx="142458" cy="16274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ACFE85B-EA90-4A52-B46D-C016BAA081E5}"/>
              </a:ext>
            </a:extLst>
          </p:cNvPr>
          <p:cNvSpPr/>
          <p:nvPr/>
        </p:nvSpPr>
        <p:spPr>
          <a:xfrm>
            <a:off x="5466508" y="2311682"/>
            <a:ext cx="99405" cy="11926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EF8B321F-62C0-4E24-880D-519B9C4B5651}"/>
              </a:ext>
            </a:extLst>
          </p:cNvPr>
          <p:cNvSpPr/>
          <p:nvPr/>
        </p:nvSpPr>
        <p:spPr>
          <a:xfrm>
            <a:off x="6096000" y="2311682"/>
            <a:ext cx="99405" cy="11926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289F6A3A-E0E6-4F57-8EA7-D49D019E5873}"/>
              </a:ext>
            </a:extLst>
          </p:cNvPr>
          <p:cNvSpPr/>
          <p:nvPr/>
        </p:nvSpPr>
        <p:spPr>
          <a:xfrm>
            <a:off x="6891130" y="2311682"/>
            <a:ext cx="99405" cy="11926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2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Caswell</dc:creator>
  <cp:lastModifiedBy>Elaine Caswell</cp:lastModifiedBy>
  <cp:revision>6</cp:revision>
  <dcterms:created xsi:type="dcterms:W3CDTF">2020-11-04T22:27:05Z</dcterms:created>
  <dcterms:modified xsi:type="dcterms:W3CDTF">2021-01-05T10:51:58Z</dcterms:modified>
</cp:coreProperties>
</file>