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B6F93-0551-44FF-AA1C-9C492F8FAC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B77C4C-4EFB-4AF3-A713-C68B24F495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F71602-F73F-4C35-822A-1CE135327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BCB5-072C-400A-9E64-D6FE8F2C9EAF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ED4EC-00C6-4874-BDBE-E7223A202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4CBD2-6D11-46B8-8181-E058580F7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FC95-86B9-4080-B814-35BD55DC5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774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23FD6-4643-4C23-99CB-813771F22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93CE75-495F-4310-B949-65F8F4A47C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0C0E9F-5AA9-42B1-A8AB-225C3AE13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BCB5-072C-400A-9E64-D6FE8F2C9EAF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6A00AB-25BC-4531-AAE4-C7C774F11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5060CD-F05C-40DC-A05E-07DC3986C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FC95-86B9-4080-B814-35BD55DC5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629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474ADA-96E4-4371-89C5-7B98030D60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57E496-8C7B-40FE-8E2B-C4B199B40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96983A-ECBD-4C8F-BBEC-F29F79D17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BCB5-072C-400A-9E64-D6FE8F2C9EAF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C2C42-2860-4022-A921-EA0208887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A6F9C-49E7-4452-8A98-BA422755C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FC95-86B9-4080-B814-35BD55DC5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319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1614A-781F-4C07-B1F3-6F94FAB95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AFA68-D8A7-4936-B6DC-7E2D88AAD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51896-7A4D-42C5-B998-364E07A07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BCB5-072C-400A-9E64-D6FE8F2C9EAF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791468-49E3-410D-BBF9-3B3CDF396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01B60-2E88-4319-AB40-D49900E60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FC95-86B9-4080-B814-35BD55DC5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708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DA732-D4A1-4CB3-B27C-5C5A47B9F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56F9E8-A7CD-42F7-B892-FB544A341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1F8C9-C2B6-4461-9897-90DB3DE6D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BCB5-072C-400A-9E64-D6FE8F2C9EAF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C01AF-5EE6-4737-9333-D97E7F7CB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2C4E32-8932-4100-BD8B-6ED4AA0FF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FC95-86B9-4080-B814-35BD55DC5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631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D7F86-E382-4C8B-9EB5-23CCA8F2C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8CBC1-A2C3-4038-8CE2-0B3FF64E4F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75D011-14BC-4C73-88D6-CC6D328D9E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0DE016-7E85-4EE3-A404-734A7827B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BCB5-072C-400A-9E64-D6FE8F2C9EAF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664F3A-B6F2-4E77-9D9C-FE22AB681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2B452A-EBAB-4B8E-9D48-B3E9E52D3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FC95-86B9-4080-B814-35BD55DC5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302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F5333-BC36-4BEE-8098-C5F28EEC7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EA6944-0299-43C7-B480-68D4FA043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5002D8-424F-438C-91D1-D041743080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37D4DB-0009-4B91-88BF-00EB3D9914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4C9969-E1D1-41B2-BA28-4911ADCC6B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115533-0789-4587-9B01-B96D47ADF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BCB5-072C-400A-9E64-D6FE8F2C9EAF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6543DE-6A67-4432-913D-F97870FEC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2FBBBE-04A3-490C-8548-810F6BB91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FC95-86B9-4080-B814-35BD55DC5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6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B6A4A-80A4-4F62-904C-85F4B20F9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D47DC-F72A-43BF-A27A-57004668B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BCB5-072C-400A-9E64-D6FE8F2C9EAF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B3C176-FDE8-4E2E-9C03-25E7E1A58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EB6B62-137B-475E-9724-7BBC96E2B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FC95-86B9-4080-B814-35BD55DC5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794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A17B21-ACB1-4F0E-89EA-5928342FB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BCB5-072C-400A-9E64-D6FE8F2C9EAF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485D06-F50A-454F-A78C-5064724ED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8B3D28-A65E-4355-9477-4BA19E225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FC95-86B9-4080-B814-35BD55DC5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034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BF3F6-91CD-4D34-A0D6-64C96109D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5A487-092C-4C8D-A1BB-144A1CF46B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4B62C4-298D-49F1-B607-661F5AF6FB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CFE72-40E4-43A3-A8B3-D013F4C08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BCB5-072C-400A-9E64-D6FE8F2C9EAF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7B8220-166F-4159-8AEA-F189B0A25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9A7135-08B6-4199-8B02-8193AF758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FC95-86B9-4080-B814-35BD55DC5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729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37775-9049-49D2-8F8D-B1D63A8F0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D3A5E8-A86B-46D5-9B8E-C2943AC990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0F6419-69B7-4FFF-823E-857CE44BD4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030A5F-F888-4826-9D42-106B8E58C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4BCB5-072C-400A-9E64-D6FE8F2C9EAF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2506F9-8A60-473E-81D2-42327F505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E68B85-E47B-4138-BC3C-437AB84AF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BFC95-86B9-4080-B814-35BD55DC5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360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F20404-1396-4060-9C0C-777F74B76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FEEF55-B685-4581-8488-49480DF19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4F556-955D-4BA6-A9A3-6BA06FB146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4BCB5-072C-400A-9E64-D6FE8F2C9EAF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E11D4-DB34-4AED-9501-C0E0B53954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5AE4F8-35A6-470D-BAA1-B8EDF4321F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BFC95-86B9-4080-B814-35BD55DC56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34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210689B-212C-48E6-98F7-A47FB2E2AE50}"/>
              </a:ext>
            </a:extLst>
          </p:cNvPr>
          <p:cNvSpPr txBox="1"/>
          <p:nvPr/>
        </p:nvSpPr>
        <p:spPr>
          <a:xfrm>
            <a:off x="463826" y="940906"/>
            <a:ext cx="3578087" cy="1631216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0" dirty="0">
                <a:latin typeface="Comic Sans MS" panose="030F0702030302020204" pitchFamily="66" charset="0"/>
              </a:rPr>
              <a:t>vet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7DAF2E-9BFF-4B12-A8C5-27D41247F4F9}"/>
              </a:ext>
            </a:extLst>
          </p:cNvPr>
          <p:cNvSpPr txBox="1"/>
          <p:nvPr/>
        </p:nvSpPr>
        <p:spPr>
          <a:xfrm>
            <a:off x="463826" y="2865184"/>
            <a:ext cx="3578087" cy="1631216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0" dirty="0">
                <a:latin typeface="Comic Sans MS" panose="030F0702030302020204" pitchFamily="66" charset="0"/>
              </a:rPr>
              <a:t>yes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ACAEA6-9B1D-4A4B-9632-546901250879}"/>
              </a:ext>
            </a:extLst>
          </p:cNvPr>
          <p:cNvSpPr txBox="1"/>
          <p:nvPr/>
        </p:nvSpPr>
        <p:spPr>
          <a:xfrm>
            <a:off x="4518991" y="947428"/>
            <a:ext cx="3578087" cy="1631216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0" dirty="0">
                <a:latin typeface="Comic Sans MS" panose="030F0702030302020204" pitchFamily="66" charset="0"/>
              </a:rPr>
              <a:t>van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423981-CE97-4A75-AC46-189EE7633C2C}"/>
              </a:ext>
            </a:extLst>
          </p:cNvPr>
          <p:cNvSpPr txBox="1"/>
          <p:nvPr/>
        </p:nvSpPr>
        <p:spPr>
          <a:xfrm>
            <a:off x="4535555" y="2881151"/>
            <a:ext cx="3578087" cy="1631216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0" dirty="0">
                <a:latin typeface="Comic Sans MS" panose="030F0702030302020204" pitchFamily="66" charset="0"/>
              </a:rPr>
              <a:t>yet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63E7E6-B918-4D5D-B129-E6B82EC15937}"/>
              </a:ext>
            </a:extLst>
          </p:cNvPr>
          <p:cNvSpPr txBox="1"/>
          <p:nvPr/>
        </p:nvSpPr>
        <p:spPr>
          <a:xfrm>
            <a:off x="344555" y="199489"/>
            <a:ext cx="11667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Cut the ‘Green words’ out and encourage your child to point to the letters and say the sounds and then run their finger under the whole word and say it </a:t>
            </a:r>
            <a:r>
              <a:rPr lang="en-GB" dirty="0" err="1"/>
              <a:t>eg.</a:t>
            </a:r>
            <a:r>
              <a:rPr lang="en-GB" dirty="0"/>
              <a:t> </a:t>
            </a:r>
            <a:r>
              <a:rPr lang="en-GB" b="1" i="1" dirty="0"/>
              <a:t>m-a-t  mat .  </a:t>
            </a:r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F53DB19-71F9-4582-A489-6CE89380D7DE}"/>
              </a:ext>
            </a:extLst>
          </p:cNvPr>
          <p:cNvSpPr/>
          <p:nvPr/>
        </p:nvSpPr>
        <p:spPr>
          <a:xfrm>
            <a:off x="1494180" y="4177745"/>
            <a:ext cx="132522" cy="119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1B955A3-4392-4FE4-8AD9-99C59D00E104}"/>
              </a:ext>
            </a:extLst>
          </p:cNvPr>
          <p:cNvSpPr/>
          <p:nvPr/>
        </p:nvSpPr>
        <p:spPr>
          <a:xfrm>
            <a:off x="2206486" y="4207564"/>
            <a:ext cx="132522" cy="119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7B357340-9FB8-43A9-8F8D-BD351A7FD393}"/>
              </a:ext>
            </a:extLst>
          </p:cNvPr>
          <p:cNvSpPr/>
          <p:nvPr/>
        </p:nvSpPr>
        <p:spPr>
          <a:xfrm>
            <a:off x="5811078" y="4207564"/>
            <a:ext cx="132522" cy="119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4DD3E27-442C-4ACC-A0B9-71685CF50287}"/>
              </a:ext>
            </a:extLst>
          </p:cNvPr>
          <p:cNvSpPr/>
          <p:nvPr/>
        </p:nvSpPr>
        <p:spPr>
          <a:xfrm>
            <a:off x="6433928" y="4207564"/>
            <a:ext cx="132522" cy="119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4C0762CD-2913-4238-903F-DF099D97B368}"/>
              </a:ext>
            </a:extLst>
          </p:cNvPr>
          <p:cNvSpPr/>
          <p:nvPr/>
        </p:nvSpPr>
        <p:spPr>
          <a:xfrm>
            <a:off x="7169422" y="4207564"/>
            <a:ext cx="132522" cy="119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B3786B4-252E-4737-AFC4-9DF875FF4523}"/>
              </a:ext>
            </a:extLst>
          </p:cNvPr>
          <p:cNvSpPr txBox="1"/>
          <p:nvPr/>
        </p:nvSpPr>
        <p:spPr>
          <a:xfrm>
            <a:off x="8355492" y="947428"/>
            <a:ext cx="3578087" cy="1631216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0" dirty="0">
                <a:latin typeface="Comic Sans MS" panose="030F0702030302020204" pitchFamily="66" charset="0"/>
              </a:rPr>
              <a:t>yak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92370A3-DE23-4604-8A8D-BDCD5FC09C2B}"/>
              </a:ext>
            </a:extLst>
          </p:cNvPr>
          <p:cNvSpPr txBox="1"/>
          <p:nvPr/>
        </p:nvSpPr>
        <p:spPr>
          <a:xfrm>
            <a:off x="8355493" y="2881151"/>
            <a:ext cx="3578087" cy="1631216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0" dirty="0">
                <a:latin typeface="Comic Sans MS" panose="030F0702030302020204" pitchFamily="66" charset="0"/>
              </a:rPr>
              <a:t>yum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816B35B8-3918-4A47-9DCA-A877BAFBF3FA}"/>
              </a:ext>
            </a:extLst>
          </p:cNvPr>
          <p:cNvSpPr/>
          <p:nvPr/>
        </p:nvSpPr>
        <p:spPr>
          <a:xfrm>
            <a:off x="9392471" y="2225960"/>
            <a:ext cx="132522" cy="119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6269114A-077D-42AD-BB97-8CC3C5733C9B}"/>
              </a:ext>
            </a:extLst>
          </p:cNvPr>
          <p:cNvSpPr/>
          <p:nvPr/>
        </p:nvSpPr>
        <p:spPr>
          <a:xfrm>
            <a:off x="10078275" y="2265508"/>
            <a:ext cx="132522" cy="119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A3A63AB-3D14-4211-9989-A8CD5752FCAF}"/>
              </a:ext>
            </a:extLst>
          </p:cNvPr>
          <p:cNvSpPr/>
          <p:nvPr/>
        </p:nvSpPr>
        <p:spPr>
          <a:xfrm>
            <a:off x="10803824" y="2311682"/>
            <a:ext cx="132522" cy="119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C0F9024-F408-44D9-8135-B396EE55C687}"/>
              </a:ext>
            </a:extLst>
          </p:cNvPr>
          <p:cNvSpPr/>
          <p:nvPr/>
        </p:nvSpPr>
        <p:spPr>
          <a:xfrm>
            <a:off x="2875719" y="4237379"/>
            <a:ext cx="132522" cy="119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EB094867-167A-4740-B8C0-9A68EAEB23E0}"/>
              </a:ext>
            </a:extLst>
          </p:cNvPr>
          <p:cNvSpPr/>
          <p:nvPr/>
        </p:nvSpPr>
        <p:spPr>
          <a:xfrm>
            <a:off x="9524993" y="4207559"/>
            <a:ext cx="132522" cy="119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5E46F6A8-E9F7-44B0-813F-02568F375113}"/>
              </a:ext>
            </a:extLst>
          </p:cNvPr>
          <p:cNvSpPr/>
          <p:nvPr/>
        </p:nvSpPr>
        <p:spPr>
          <a:xfrm>
            <a:off x="10090603" y="4207563"/>
            <a:ext cx="132522" cy="119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EA6EDEAA-87FE-43FD-A268-EC42D02F6D48}"/>
              </a:ext>
            </a:extLst>
          </p:cNvPr>
          <p:cNvSpPr/>
          <p:nvPr/>
        </p:nvSpPr>
        <p:spPr>
          <a:xfrm>
            <a:off x="10565298" y="4177745"/>
            <a:ext cx="132522" cy="11926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Flowchart: Connector 1">
            <a:extLst>
              <a:ext uri="{FF2B5EF4-FFF2-40B4-BE49-F238E27FC236}">
                <a16:creationId xmlns:a16="http://schemas.microsoft.com/office/drawing/2014/main" id="{6FE5AD72-100F-41ED-BBD9-BE1CAD2B16B3}"/>
              </a:ext>
            </a:extLst>
          </p:cNvPr>
          <p:cNvSpPr/>
          <p:nvPr/>
        </p:nvSpPr>
        <p:spPr>
          <a:xfrm>
            <a:off x="1351722" y="2345229"/>
            <a:ext cx="142458" cy="16274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F7A0980C-56FA-4C00-89DD-1E01C147DB54}"/>
              </a:ext>
            </a:extLst>
          </p:cNvPr>
          <p:cNvSpPr/>
          <p:nvPr/>
        </p:nvSpPr>
        <p:spPr>
          <a:xfrm>
            <a:off x="2110404" y="2345229"/>
            <a:ext cx="142458" cy="16274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lowchart: Connector 3">
            <a:extLst>
              <a:ext uri="{FF2B5EF4-FFF2-40B4-BE49-F238E27FC236}">
                <a16:creationId xmlns:a16="http://schemas.microsoft.com/office/drawing/2014/main" id="{AC8671F6-1C87-4732-8210-2E416685029B}"/>
              </a:ext>
            </a:extLst>
          </p:cNvPr>
          <p:cNvSpPr/>
          <p:nvPr/>
        </p:nvSpPr>
        <p:spPr>
          <a:xfrm>
            <a:off x="2875719" y="2345229"/>
            <a:ext cx="142458" cy="162748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1ACFE85B-EA90-4A52-B46D-C016BAA081E5}"/>
              </a:ext>
            </a:extLst>
          </p:cNvPr>
          <p:cNvSpPr/>
          <p:nvPr/>
        </p:nvSpPr>
        <p:spPr>
          <a:xfrm>
            <a:off x="5466508" y="2311682"/>
            <a:ext cx="99405" cy="119269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EF8B321F-62C0-4E24-880D-519B9C4B5651}"/>
              </a:ext>
            </a:extLst>
          </p:cNvPr>
          <p:cNvSpPr/>
          <p:nvPr/>
        </p:nvSpPr>
        <p:spPr>
          <a:xfrm>
            <a:off x="6096000" y="2311682"/>
            <a:ext cx="99405" cy="119269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Flowchart: Connector 43">
            <a:extLst>
              <a:ext uri="{FF2B5EF4-FFF2-40B4-BE49-F238E27FC236}">
                <a16:creationId xmlns:a16="http://schemas.microsoft.com/office/drawing/2014/main" id="{289F6A3A-E0E6-4F57-8EA7-D49D019E5873}"/>
              </a:ext>
            </a:extLst>
          </p:cNvPr>
          <p:cNvSpPr/>
          <p:nvPr/>
        </p:nvSpPr>
        <p:spPr>
          <a:xfrm>
            <a:off x="6891130" y="2311682"/>
            <a:ext cx="99405" cy="119269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523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43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Caswell</dc:creator>
  <cp:lastModifiedBy>Elaine Caswell</cp:lastModifiedBy>
  <cp:revision>7</cp:revision>
  <dcterms:created xsi:type="dcterms:W3CDTF">2020-11-04T22:27:05Z</dcterms:created>
  <dcterms:modified xsi:type="dcterms:W3CDTF">2021-01-05T10:54:41Z</dcterms:modified>
</cp:coreProperties>
</file>